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d336a31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2bd336a31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d336a312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d336a312_0_3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d4b4c343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d4b4c343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d4b4c3437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5d4b4c3437_0_10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d4b4c3437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5d4b4c3437_0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501477"/>
            <a:ext cx="7040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POLITICAL IMPACT OF MEXICAN CESSION </a:t>
            </a:r>
            <a:endParaRPr sz="50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89526" y="3131717"/>
            <a:ext cx="6312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4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4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8: Sectional Tension (1820-1860)</a:t>
            </a:r>
            <a:endParaRPr sz="2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5" y="1752801"/>
            <a:ext cx="7352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3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land gained from the Mexican Cession intensify debates over slavery and reshape American politics?</a:t>
            </a:r>
            <a:endParaRPr i="1" sz="3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-21485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5"/>
          <p:cNvSpPr txBox="1"/>
          <p:nvPr/>
        </p:nvSpPr>
        <p:spPr>
          <a:xfrm>
            <a:off x="771775" y="214150"/>
            <a:ext cx="70206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JIGSAW ARTICLE ANALYSIS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“Impact of the Mexican-American War on American Society and Politics”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97" name="Google Shape;97;p15"/>
          <p:cNvSpPr txBox="1"/>
          <p:nvPr/>
        </p:nvSpPr>
        <p:spPr>
          <a:xfrm>
            <a:off x="771775" y="1795688"/>
            <a:ext cx="3223800" cy="235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Group 1: Mexican-American War Context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Group 2: The Wilmot Proviso/Free-Soilers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Group 3: California’s Statehood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Group 4: Popular 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Sovereignty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Arguments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05" name="Google Shape;105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6" name="Google Shape;106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7" name="Google Shape;107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" name="Google Shape;109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sp>
        <p:nvSpPr>
          <p:cNvPr id="110" name="Google Shape;110;p15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11" name="Google Shape;11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4425" y="1795688"/>
            <a:ext cx="3893100" cy="263848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7" name="Google Shape;117;p16"/>
          <p:cNvSpPr/>
          <p:nvPr/>
        </p:nvSpPr>
        <p:spPr>
          <a:xfrm>
            <a:off x="-19961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16"/>
          <p:cNvSpPr txBox="1"/>
          <p:nvPr/>
        </p:nvSpPr>
        <p:spPr>
          <a:xfrm>
            <a:off x="771775" y="214150"/>
            <a:ext cx="70206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JIGSAW </a:t>
            </a: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ARTICLE ANALYSIS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“Impact of the Mexican-American War on American Society and Politics”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5011363" y="1755325"/>
            <a:ext cx="2927700" cy="2534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marR="8651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your group to read the article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86511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Fill in your group’s portion of the graphic organizer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86511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your assigned topic: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1150" lvl="1" marL="914400" marR="8651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○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Summarize Main Idea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1150" lvl="1" marL="914400" marR="8651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○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Note Key People/Events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1150" lvl="1" marL="914400" marR="86511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Inter"/>
              <a:buChar char="○"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Impact on Society/Politics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0" name="Google Shape;120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1" name="Google Shape;121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2" name="Google Shape;122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3" name="Google Shape;123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" name="Google Shape;124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5" name="Google Shape;125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6" name="Google Shape;126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27" name="Google Shape;127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8" name="Google Shape;128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9" name="Google Shape;129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1" name="Google Shape;131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/>
            </a:p>
          </p:txBody>
        </p:sp>
      </p:grpSp>
      <p:pic>
        <p:nvPicPr>
          <p:cNvPr id="132" name="Google Shape;13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5089" y="1755325"/>
            <a:ext cx="2104089" cy="27191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3" name="Google Shape;13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81578" y="1767250"/>
            <a:ext cx="2078193" cy="269535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/>
          <p:nvPr/>
        </p:nvSpPr>
        <p:spPr>
          <a:xfrm>
            <a:off x="-2300950" y="-40072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9" name="Google Shape;139;p17"/>
          <p:cNvSpPr txBox="1"/>
          <p:nvPr/>
        </p:nvSpPr>
        <p:spPr>
          <a:xfrm>
            <a:off x="989900" y="268775"/>
            <a:ext cx="68772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IMPACT OF MEXICAN CESSION</a:t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 sz="2700">
                <a:solidFill>
                  <a:srgbClr val="E95C3D"/>
                </a:solidFill>
                <a:latin typeface="Halant"/>
                <a:ea typeface="Halant"/>
                <a:cs typeface="Halant"/>
                <a:sym typeface="Halant"/>
              </a:rPr>
              <a:t>INSIDE/OUTSIDE CIRCLES ACTIVITY</a:t>
            </a:r>
            <a:endParaRPr b="1" sz="2700">
              <a:solidFill>
                <a:srgbClr val="E95C3D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7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0" name="Google Shape;140;p17"/>
          <p:cNvSpPr txBox="1"/>
          <p:nvPr/>
        </p:nvSpPr>
        <p:spPr>
          <a:xfrm>
            <a:off x="549425" y="1382525"/>
            <a:ext cx="2982300" cy="26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Present your assigned article topic to your peers in your new group.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SzPts val="600"/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SzPts val="600"/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notes about each of your peer’s assigned topics on your graphic organizer.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41" name="Google Shape;141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42" name="Google Shape;142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3" name="Google Shape;143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4" name="Google Shape;144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5" name="Google Shape;145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6" name="Google Shape;146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7" name="Google Shape;147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48" name="Google Shape;148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9" name="Google Shape;149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0" name="Google Shape;150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2" name="Google Shape;152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153" name="Google Shape;153;p17"/>
          <p:cNvSpPr/>
          <p:nvPr/>
        </p:nvSpPr>
        <p:spPr>
          <a:xfrm>
            <a:off x="6800850" y="3071030"/>
            <a:ext cx="3657600" cy="1238891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154" name="Google Shape;15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1743" y="1382513"/>
            <a:ext cx="4932859" cy="27747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